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10617200" cy="7385050"/>
  <p:notesSz cx="10617200" cy="7385050"/>
  <p:embeddedFontLst>
    <p:embeddedFont>
      <p:font typeface="Calibri" pitchFamily="34" charset="0"/>
      <p:regular r:id="rId124"/>
      <p:bold r:id="rId125"/>
      <p:italic r:id="rId126"/>
      <p:boldItalic r:id="rId12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08" y="-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1.fntdata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6766" y="2289365"/>
            <a:ext cx="9030018" cy="155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93532" y="4135628"/>
            <a:ext cx="7436485" cy="1846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1177" y="1698561"/>
            <a:ext cx="4621244" cy="4874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71128" y="1698561"/>
            <a:ext cx="4621244" cy="4874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1177" y="295402"/>
            <a:ext cx="9561195" cy="1181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1177" y="1698561"/>
            <a:ext cx="9561195" cy="4874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12007" y="6868096"/>
            <a:ext cx="3399536" cy="369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1177" y="6868096"/>
            <a:ext cx="2443416" cy="369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48956" y="6868096"/>
            <a:ext cx="2443416" cy="369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93"/>
            <a:ext cx="10619219" cy="737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466887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6844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466894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466894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68446" cy="731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466894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466887" cy="731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93"/>
            <a:ext cx="10581134" cy="737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93"/>
            <a:ext cx="10619219" cy="737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93"/>
            <a:ext cx="10568440" cy="737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93"/>
            <a:ext cx="10619219" cy="737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93"/>
            <a:ext cx="10619219" cy="737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845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538" y="391"/>
            <a:ext cx="10270117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58" y="391"/>
            <a:ext cx="10517673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26" y="391"/>
            <a:ext cx="1051766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845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845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26" y="391"/>
            <a:ext cx="1051766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62098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466894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2884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26" y="391"/>
            <a:ext cx="1051766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58" y="391"/>
            <a:ext cx="10517673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62098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06" y="391"/>
            <a:ext cx="105113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26" y="391"/>
            <a:ext cx="10466887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84" y="391"/>
            <a:ext cx="10581147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845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2878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2884" cy="736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26" y="391"/>
            <a:ext cx="1051766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47" y="391"/>
            <a:ext cx="1056844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26" y="391"/>
            <a:ext cx="1051766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2884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62098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56210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68446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1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79" y="391"/>
            <a:ext cx="1056845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79" y="391"/>
            <a:ext cx="105113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619225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"/>
            <a:ext cx="10619232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" y="391"/>
            <a:ext cx="10511319" cy="737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0</Words>
  <Application>Microsoft Office PowerPoint</Application>
  <PresentationFormat>Custom</PresentationFormat>
  <Paragraphs>0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</cp:revision>
  <dcterms:created xsi:type="dcterms:W3CDTF">2021-12-23T05:55:09Z</dcterms:created>
  <dcterms:modified xsi:type="dcterms:W3CDTF">2022-02-25T02:13:41Z</dcterms:modified>
</cp:coreProperties>
</file>